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7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046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766678"/>
            <a:ext cx="3881393" cy="122035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1" cy="122035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646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701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590057"/>
            <a:ext cx="15525572" cy="59900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9636813"/>
            <a:ext cx="15525572" cy="3150046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37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833390"/>
            <a:ext cx="7650282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833390"/>
            <a:ext cx="7650282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264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1"/>
            <a:ext cx="15525572" cy="2783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530053"/>
            <a:ext cx="7615123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260078"/>
            <a:ext cx="7615123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530053"/>
            <a:ext cx="7652626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260078"/>
            <a:ext cx="7652626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7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98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86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67"/>
            <a:ext cx="9112836" cy="10233485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115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67"/>
            <a:ext cx="9112836" cy="10233485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86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766681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3D81-C50F-4866-AA65-A3BC29E24A5C}" type="datetimeFigureOut">
              <a:rPr lang="da-DK" smtClean="0"/>
              <a:t>01-08-2022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F7CD-5619-4199-ADBB-4F1CEFC24D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86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B5042142-4775-4A6F-B9D2-7BAD744318B1}"/>
              </a:ext>
            </a:extLst>
          </p:cNvPr>
          <p:cNvSpPr/>
          <p:nvPr/>
        </p:nvSpPr>
        <p:spPr>
          <a:xfrm>
            <a:off x="917914" y="810604"/>
            <a:ext cx="1023708" cy="946399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</a:t>
            </a:r>
          </a:p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</a:t>
            </a:r>
          </a:p>
        </p:txBody>
      </p:sp>
      <p:sp>
        <p:nvSpPr>
          <p:cNvPr id="5" name="Flowchart: Preparation 4">
            <a:extLst>
              <a:ext uri="{FF2B5EF4-FFF2-40B4-BE49-F238E27FC236}">
                <a16:creationId xmlns:a16="http://schemas.microsoft.com/office/drawing/2014/main" id="{58B2D573-CBF5-498A-AFC7-5D714A30BC5B}"/>
              </a:ext>
            </a:extLst>
          </p:cNvPr>
          <p:cNvSpPr/>
          <p:nvPr/>
        </p:nvSpPr>
        <p:spPr>
          <a:xfrm>
            <a:off x="2760281" y="844650"/>
            <a:ext cx="1299410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Login-type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1CA283-A322-4970-8878-DF9453D9E990}"/>
              </a:ext>
            </a:extLst>
          </p:cNvPr>
          <p:cNvCxnSpPr>
            <a:stCxn id="4" idx="6"/>
            <a:endCxn id="5" idx="1"/>
          </p:cNvCxnSpPr>
          <p:nvPr/>
        </p:nvCxnSpPr>
        <p:spPr>
          <a:xfrm flipV="1">
            <a:off x="1941622" y="1283803"/>
            <a:ext cx="8186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E0769672-F7EF-403D-88A8-2097548C1902}"/>
              </a:ext>
            </a:extLst>
          </p:cNvPr>
          <p:cNvSpPr/>
          <p:nvPr/>
        </p:nvSpPr>
        <p:spPr>
          <a:xfrm>
            <a:off x="1196176" y="2551085"/>
            <a:ext cx="2213809" cy="84221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Tilstandsskifte: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Kodeord = Gennemført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MFA = Gennemført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A629A0-0988-4E31-98F7-E568FE2ADA14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2303081" y="1722955"/>
            <a:ext cx="1106905" cy="828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8DED6F-0CFF-44C4-A174-7EF0B61F0CEB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>
            <a:off x="3409986" y="1722955"/>
            <a:ext cx="1559832" cy="846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lowchart: Preparation 9">
            <a:extLst>
              <a:ext uri="{FF2B5EF4-FFF2-40B4-BE49-F238E27FC236}">
                <a16:creationId xmlns:a16="http://schemas.microsoft.com/office/drawing/2014/main" id="{2712BAC9-35D7-4A59-9C06-8018B7A5F8BD}"/>
              </a:ext>
            </a:extLst>
          </p:cNvPr>
          <p:cNvSpPr/>
          <p:nvPr/>
        </p:nvSpPr>
        <p:spPr>
          <a:xfrm>
            <a:off x="4115571" y="4431978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Vilkår</a:t>
            </a:r>
          </a:p>
          <a:p>
            <a:pPr algn="ctr"/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Godkendt?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8EAC20-7ECC-440A-B803-DA5279875D78}"/>
              </a:ext>
            </a:extLst>
          </p:cNvPr>
          <p:cNvSpPr txBox="1"/>
          <p:nvPr/>
        </p:nvSpPr>
        <p:spPr>
          <a:xfrm>
            <a:off x="2038386" y="183493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NemLog-in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62A48-EFB5-4F92-8B3E-8DE2845C94EA}"/>
              </a:ext>
            </a:extLst>
          </p:cNvPr>
          <p:cNvSpPr txBox="1"/>
          <p:nvPr/>
        </p:nvSpPr>
        <p:spPr>
          <a:xfrm>
            <a:off x="4244014" y="1824278"/>
            <a:ext cx="10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Brugernavn/kodeord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99096BE-FE6E-44D0-8A65-B38A4BE7EDE3}"/>
              </a:ext>
            </a:extLst>
          </p:cNvPr>
          <p:cNvSpPr/>
          <p:nvPr/>
        </p:nvSpPr>
        <p:spPr>
          <a:xfrm>
            <a:off x="3862913" y="2569130"/>
            <a:ext cx="2213809" cy="84221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Tilstandsskifte: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Kodeord = Gennemført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D139D55-EC16-43D6-9F8A-811CAD1A92CD}"/>
              </a:ext>
            </a:extLst>
          </p:cNvPr>
          <p:cNvCxnSpPr>
            <a:cxnSpLocks/>
            <a:stCxn id="7" idx="2"/>
            <a:endCxn id="10" idx="1"/>
          </p:cNvCxnSpPr>
          <p:nvPr/>
        </p:nvCxnSpPr>
        <p:spPr>
          <a:xfrm>
            <a:off x="2303081" y="3393296"/>
            <a:ext cx="1812490" cy="1477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6687BAE-B585-4473-B47A-E6BDB8DB11BF}"/>
              </a:ext>
            </a:extLst>
          </p:cNvPr>
          <p:cNvCxnSpPr>
            <a:cxnSpLocks/>
            <a:stCxn id="13" idx="2"/>
            <a:endCxn id="10" idx="0"/>
          </p:cNvCxnSpPr>
          <p:nvPr/>
        </p:nvCxnSpPr>
        <p:spPr>
          <a:xfrm>
            <a:off x="4969818" y="3411341"/>
            <a:ext cx="2130" cy="1020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A9D1C282-5DE8-4793-AEFF-512321E1C431}"/>
              </a:ext>
            </a:extLst>
          </p:cNvPr>
          <p:cNvSpPr/>
          <p:nvPr/>
        </p:nvSpPr>
        <p:spPr>
          <a:xfrm>
            <a:off x="1665407" y="6280877"/>
            <a:ext cx="1559834" cy="9504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Vis / accepter vilkår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AC121A-3C31-48C2-A5C0-37415EB71141}"/>
              </a:ext>
            </a:extLst>
          </p:cNvPr>
          <p:cNvCxnSpPr>
            <a:stCxn id="10" idx="2"/>
            <a:endCxn id="16" idx="0"/>
          </p:cNvCxnSpPr>
          <p:nvPr/>
        </p:nvCxnSpPr>
        <p:spPr>
          <a:xfrm flipH="1">
            <a:off x="2445324" y="5310283"/>
            <a:ext cx="2526624" cy="970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5213A0A-E6FF-41F2-A844-8D115031C8F9}"/>
              </a:ext>
            </a:extLst>
          </p:cNvPr>
          <p:cNvSpPr txBox="1"/>
          <p:nvPr/>
        </p:nvSpPr>
        <p:spPr>
          <a:xfrm>
            <a:off x="3059551" y="5622787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19" name="Flowchart: Preparation 18">
            <a:extLst>
              <a:ext uri="{FF2B5EF4-FFF2-40B4-BE49-F238E27FC236}">
                <a16:creationId xmlns:a16="http://schemas.microsoft.com/office/drawing/2014/main" id="{E411D7B9-F945-4591-8F45-C74A4CD262D1}"/>
              </a:ext>
            </a:extLst>
          </p:cNvPr>
          <p:cNvSpPr/>
          <p:nvPr/>
        </p:nvSpPr>
        <p:spPr>
          <a:xfrm>
            <a:off x="4115570" y="6320804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Erhvervsiden-titet tildelt?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AE593F-8B24-4C31-A120-B977922EC7C9}"/>
              </a:ext>
            </a:extLst>
          </p:cNvPr>
          <p:cNvCxnSpPr>
            <a:stCxn id="16" idx="3"/>
            <a:endCxn id="19" idx="1"/>
          </p:cNvCxnSpPr>
          <p:nvPr/>
        </p:nvCxnSpPr>
        <p:spPr>
          <a:xfrm>
            <a:off x="3225241" y="6756125"/>
            <a:ext cx="890329" cy="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F325E0-604E-47DD-98B3-138EDE847DDD}"/>
              </a:ext>
            </a:extLst>
          </p:cNvPr>
          <p:cNvCxnSpPr>
            <a:stCxn id="10" idx="2"/>
            <a:endCxn id="19" idx="0"/>
          </p:cNvCxnSpPr>
          <p:nvPr/>
        </p:nvCxnSpPr>
        <p:spPr>
          <a:xfrm flipH="1">
            <a:off x="4971947" y="5310283"/>
            <a:ext cx="1" cy="1010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eparation 21">
            <a:extLst>
              <a:ext uri="{FF2B5EF4-FFF2-40B4-BE49-F238E27FC236}">
                <a16:creationId xmlns:a16="http://schemas.microsoft.com/office/drawing/2014/main" id="{7B406902-6F61-4943-A93F-BE63749E1B51}"/>
              </a:ext>
            </a:extLst>
          </p:cNvPr>
          <p:cNvSpPr/>
          <p:nvPr/>
        </p:nvSpPr>
        <p:spPr>
          <a:xfrm>
            <a:off x="4130315" y="9507484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Vil bruger aktivere erhvervs-identitet?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05BCB5-97C4-470A-8F23-8C767919604D}"/>
              </a:ext>
            </a:extLst>
          </p:cNvPr>
          <p:cNvCxnSpPr>
            <a:cxnSpLocks/>
            <a:stCxn id="62" idx="2"/>
            <a:endCxn id="22" idx="0"/>
          </p:cNvCxnSpPr>
          <p:nvPr/>
        </p:nvCxnSpPr>
        <p:spPr>
          <a:xfrm>
            <a:off x="4971947" y="8787499"/>
            <a:ext cx="14745" cy="719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F98CAAD-B557-44CA-A214-EFAF01312A8A}"/>
              </a:ext>
            </a:extLst>
          </p:cNvPr>
          <p:cNvSpPr txBox="1"/>
          <p:nvPr/>
        </p:nvSpPr>
        <p:spPr>
          <a:xfrm>
            <a:off x="4595624" y="9038318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25" name="Flowchart: Preparation 24">
            <a:extLst>
              <a:ext uri="{FF2B5EF4-FFF2-40B4-BE49-F238E27FC236}">
                <a16:creationId xmlns:a16="http://schemas.microsoft.com/office/drawing/2014/main" id="{E8794FB9-10DC-4457-802D-15C29DE352F4}"/>
              </a:ext>
            </a:extLst>
          </p:cNvPr>
          <p:cNvSpPr/>
          <p:nvPr/>
        </p:nvSpPr>
        <p:spPr>
          <a:xfrm>
            <a:off x="11456584" y="11055649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Tjenesten kræver MFA, og brugeren har ikke anvendt MFA?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0A41A9F-2792-48A0-8A24-7DDE70E93D86}"/>
              </a:ext>
            </a:extLst>
          </p:cNvPr>
          <p:cNvCxnSpPr>
            <a:cxnSpLocks/>
            <a:stCxn id="22" idx="3"/>
            <a:endCxn id="36" idx="1"/>
          </p:cNvCxnSpPr>
          <p:nvPr/>
        </p:nvCxnSpPr>
        <p:spPr>
          <a:xfrm flipV="1">
            <a:off x="5843068" y="9946636"/>
            <a:ext cx="267310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Flowchart: Preparation 26">
            <a:extLst>
              <a:ext uri="{FF2B5EF4-FFF2-40B4-BE49-F238E27FC236}">
                <a16:creationId xmlns:a16="http://schemas.microsoft.com/office/drawing/2014/main" id="{1C38B807-FBEF-46FF-9E74-CC1B78C77BD5}"/>
              </a:ext>
            </a:extLst>
          </p:cNvPr>
          <p:cNvSpPr/>
          <p:nvPr/>
        </p:nvSpPr>
        <p:spPr>
          <a:xfrm>
            <a:off x="4130315" y="11058239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Kræver tjenesten en erhvervs-identitet?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F44B1C5-3B30-4C91-9953-C31BB882DD3B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 flipV="1">
            <a:off x="5843068" y="11494802"/>
            <a:ext cx="5613516" cy="2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382016-AE4D-4083-B77E-725BF049B40F}"/>
              </a:ext>
            </a:extLst>
          </p:cNvPr>
          <p:cNvCxnSpPr>
            <a:stCxn id="22" idx="2"/>
            <a:endCxn id="27" idx="0"/>
          </p:cNvCxnSpPr>
          <p:nvPr/>
        </p:nvCxnSpPr>
        <p:spPr>
          <a:xfrm>
            <a:off x="4986692" y="10385789"/>
            <a:ext cx="0" cy="67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4E6F2726-B1B9-409A-BCB4-3E0023FB553A}"/>
              </a:ext>
            </a:extLst>
          </p:cNvPr>
          <p:cNvSpPr/>
          <p:nvPr/>
        </p:nvSpPr>
        <p:spPr>
          <a:xfrm>
            <a:off x="1787926" y="11022143"/>
            <a:ext cx="1023708" cy="946399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 fejler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0DBF5A9-7EE9-4574-B2E7-98220B82406D}"/>
              </a:ext>
            </a:extLst>
          </p:cNvPr>
          <p:cNvCxnSpPr>
            <a:stCxn id="27" idx="1"/>
            <a:endCxn id="30" idx="6"/>
          </p:cNvCxnSpPr>
          <p:nvPr/>
        </p:nvCxnSpPr>
        <p:spPr>
          <a:xfrm flipH="1" flipV="1">
            <a:off x="2811634" y="11495343"/>
            <a:ext cx="1318681" cy="2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2216EC3-5331-4C6B-BF11-F6A159AA66EB}"/>
              </a:ext>
            </a:extLst>
          </p:cNvPr>
          <p:cNvSpPr txBox="1"/>
          <p:nvPr/>
        </p:nvSpPr>
        <p:spPr>
          <a:xfrm>
            <a:off x="3153743" y="11257810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E4ED08-D546-4653-AA2F-0565BB0AF7DB}"/>
              </a:ext>
            </a:extLst>
          </p:cNvPr>
          <p:cNvSpPr txBox="1"/>
          <p:nvPr/>
        </p:nvSpPr>
        <p:spPr>
          <a:xfrm>
            <a:off x="9378375" y="11227596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34" name="Flowchart: Process 33">
            <a:extLst>
              <a:ext uri="{FF2B5EF4-FFF2-40B4-BE49-F238E27FC236}">
                <a16:creationId xmlns:a16="http://schemas.microsoft.com/office/drawing/2014/main" id="{A8EE32A6-BD73-4B57-9ACD-12E6B49AE0BA}"/>
              </a:ext>
            </a:extLst>
          </p:cNvPr>
          <p:cNvSpPr/>
          <p:nvPr/>
        </p:nvSpPr>
        <p:spPr>
          <a:xfrm>
            <a:off x="14389059" y="11011443"/>
            <a:ext cx="1559834" cy="9504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Gennemfør MFA login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949228-5923-42DA-BAB9-00D7CB2E366B}"/>
              </a:ext>
            </a:extLst>
          </p:cNvPr>
          <p:cNvSpPr txBox="1"/>
          <p:nvPr/>
        </p:nvSpPr>
        <p:spPr>
          <a:xfrm>
            <a:off x="4624734" y="10582744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36" name="Flowchart: Preparation 35">
            <a:extLst>
              <a:ext uri="{FF2B5EF4-FFF2-40B4-BE49-F238E27FC236}">
                <a16:creationId xmlns:a16="http://schemas.microsoft.com/office/drawing/2014/main" id="{87F85D42-A84A-4216-B28F-5F98D9241207}"/>
              </a:ext>
            </a:extLst>
          </p:cNvPr>
          <p:cNvSpPr/>
          <p:nvPr/>
        </p:nvSpPr>
        <p:spPr>
          <a:xfrm>
            <a:off x="8516173" y="9507483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 brugeren brugt NemLog-in?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25BB43-C395-4AC0-8BE4-7C6E2A9D2C69}"/>
              </a:ext>
            </a:extLst>
          </p:cNvPr>
          <p:cNvSpPr txBox="1"/>
          <p:nvPr/>
        </p:nvSpPr>
        <p:spPr>
          <a:xfrm>
            <a:off x="7589436" y="9679076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5C2E865B-674A-4057-B665-D73A5D00446D}"/>
              </a:ext>
            </a:extLst>
          </p:cNvPr>
          <p:cNvSpPr/>
          <p:nvPr/>
        </p:nvSpPr>
        <p:spPr>
          <a:xfrm>
            <a:off x="8589576" y="7618658"/>
            <a:ext cx="1559834" cy="9504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Gennemfør NemLog-in login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A06F65B-83E8-4624-A96A-9D93E4CB6A34}"/>
              </a:ext>
            </a:extLst>
          </p:cNvPr>
          <p:cNvCxnSpPr>
            <a:stCxn id="36" idx="0"/>
            <a:endCxn id="38" idx="2"/>
          </p:cNvCxnSpPr>
          <p:nvPr/>
        </p:nvCxnSpPr>
        <p:spPr>
          <a:xfrm flipH="1" flipV="1">
            <a:off x="9369493" y="8569153"/>
            <a:ext cx="3057" cy="938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2B951509-C160-4CEA-BBAA-58B4E00E9F7E}"/>
              </a:ext>
            </a:extLst>
          </p:cNvPr>
          <p:cNvSpPr/>
          <p:nvPr/>
        </p:nvSpPr>
        <p:spPr>
          <a:xfrm>
            <a:off x="8271470" y="6110742"/>
            <a:ext cx="2213809" cy="84221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Tilstandsskifte: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MFA = Gennemført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268E09F-3EB9-4DE5-B578-DACFBBF7C6BB}"/>
              </a:ext>
            </a:extLst>
          </p:cNvPr>
          <p:cNvCxnSpPr>
            <a:cxnSpLocks/>
            <a:stCxn id="38" idx="0"/>
            <a:endCxn id="40" idx="2"/>
          </p:cNvCxnSpPr>
          <p:nvPr/>
        </p:nvCxnSpPr>
        <p:spPr>
          <a:xfrm flipV="1">
            <a:off x="9369493" y="6952953"/>
            <a:ext cx="8882" cy="665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B46C0EA-3F6D-4D00-8AB3-71E0495DB7BC}"/>
              </a:ext>
            </a:extLst>
          </p:cNvPr>
          <p:cNvSpPr txBox="1"/>
          <p:nvPr/>
        </p:nvSpPr>
        <p:spPr>
          <a:xfrm>
            <a:off x="9382378" y="8889825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A7913A9-9D14-4224-94DD-9E89EE6E6C38}"/>
              </a:ext>
            </a:extLst>
          </p:cNvPr>
          <p:cNvCxnSpPr>
            <a:stCxn id="25" idx="3"/>
            <a:endCxn id="34" idx="1"/>
          </p:cNvCxnSpPr>
          <p:nvPr/>
        </p:nvCxnSpPr>
        <p:spPr>
          <a:xfrm flipV="1">
            <a:off x="13169337" y="11486691"/>
            <a:ext cx="1219722" cy="8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4B28434-AC1F-466A-9D3B-4D97DE242D03}"/>
              </a:ext>
            </a:extLst>
          </p:cNvPr>
          <p:cNvSpPr txBox="1"/>
          <p:nvPr/>
        </p:nvSpPr>
        <p:spPr>
          <a:xfrm>
            <a:off x="13641854" y="11227596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ADB614CA-DCD0-422C-B440-FA66F3693671}"/>
              </a:ext>
            </a:extLst>
          </p:cNvPr>
          <p:cNvSpPr/>
          <p:nvPr/>
        </p:nvSpPr>
        <p:spPr>
          <a:xfrm>
            <a:off x="14059828" y="9669636"/>
            <a:ext cx="2213809" cy="84221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Tilstandsskifte: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MFA = Gennemført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FB0E98E-3B10-4A84-B141-34F4F7B7E4A9}"/>
              </a:ext>
            </a:extLst>
          </p:cNvPr>
          <p:cNvCxnSpPr>
            <a:stCxn id="34" idx="0"/>
            <a:endCxn id="45" idx="2"/>
          </p:cNvCxnSpPr>
          <p:nvPr/>
        </p:nvCxnSpPr>
        <p:spPr>
          <a:xfrm flipH="1" flipV="1">
            <a:off x="15166733" y="10511847"/>
            <a:ext cx="2243" cy="49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5EB202C8-A0A8-4DFE-905A-3318E5E33B42}"/>
              </a:ext>
            </a:extLst>
          </p:cNvPr>
          <p:cNvSpPr/>
          <p:nvPr/>
        </p:nvSpPr>
        <p:spPr>
          <a:xfrm>
            <a:off x="14641994" y="7622754"/>
            <a:ext cx="1023708" cy="946399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 OK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77000C6-0751-4586-A039-2CE22F40535E}"/>
              </a:ext>
            </a:extLst>
          </p:cNvPr>
          <p:cNvCxnSpPr>
            <a:stCxn id="25" idx="0"/>
            <a:endCxn id="47" idx="3"/>
          </p:cNvCxnSpPr>
          <p:nvPr/>
        </p:nvCxnSpPr>
        <p:spPr>
          <a:xfrm flipV="1">
            <a:off x="12312961" y="8430556"/>
            <a:ext cx="2478952" cy="2625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F36151-BF15-47CC-89A9-4DF02B1FE980}"/>
              </a:ext>
            </a:extLst>
          </p:cNvPr>
          <p:cNvCxnSpPr>
            <a:stCxn id="45" idx="0"/>
            <a:endCxn id="47" idx="4"/>
          </p:cNvCxnSpPr>
          <p:nvPr/>
        </p:nvCxnSpPr>
        <p:spPr>
          <a:xfrm flipH="1" flipV="1">
            <a:off x="15153848" y="8569153"/>
            <a:ext cx="12885" cy="1100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Flowchart: Process 49">
            <a:extLst>
              <a:ext uri="{FF2B5EF4-FFF2-40B4-BE49-F238E27FC236}">
                <a16:creationId xmlns:a16="http://schemas.microsoft.com/office/drawing/2014/main" id="{F86A9B12-B06C-4291-A921-956C79A35828}"/>
              </a:ext>
            </a:extLst>
          </p:cNvPr>
          <p:cNvSpPr/>
          <p:nvPr/>
        </p:nvSpPr>
        <p:spPr>
          <a:xfrm>
            <a:off x="10929328" y="7564749"/>
            <a:ext cx="2431052" cy="106650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Registrer eksisterende AD kodeord som kodeord på erhvervsidentiteten eller vælg nyt kodeord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658CF8AE-1CD6-4B0C-BA06-A158EBEDA9E5}"/>
              </a:ext>
            </a:extLst>
          </p:cNvPr>
          <p:cNvCxnSpPr>
            <a:cxnSpLocks/>
            <a:stCxn id="36" idx="3"/>
            <a:endCxn id="50" idx="2"/>
          </p:cNvCxnSpPr>
          <p:nvPr/>
        </p:nvCxnSpPr>
        <p:spPr>
          <a:xfrm flipV="1">
            <a:off x="10228926" y="8631254"/>
            <a:ext cx="1915928" cy="13153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FD92C91-B0A5-4C05-909D-A4D659BE9C1E}"/>
              </a:ext>
            </a:extLst>
          </p:cNvPr>
          <p:cNvSpPr txBox="1"/>
          <p:nvPr/>
        </p:nvSpPr>
        <p:spPr>
          <a:xfrm>
            <a:off x="10801173" y="9669635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46EA52-075B-495F-8F47-F094E8B9096E}"/>
              </a:ext>
            </a:extLst>
          </p:cNvPr>
          <p:cNvSpPr txBox="1"/>
          <p:nvPr/>
        </p:nvSpPr>
        <p:spPr>
          <a:xfrm>
            <a:off x="4969817" y="5677044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9904BCD-357A-4ADF-B177-0F71466C713B}"/>
              </a:ext>
            </a:extLst>
          </p:cNvPr>
          <p:cNvCxnSpPr>
            <a:cxnSpLocks/>
            <a:stCxn id="50" idx="3"/>
            <a:endCxn id="47" idx="2"/>
          </p:cNvCxnSpPr>
          <p:nvPr/>
        </p:nvCxnSpPr>
        <p:spPr>
          <a:xfrm flipV="1">
            <a:off x="13360380" y="8095954"/>
            <a:ext cx="1281614" cy="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0802609-7680-4B3E-AAA8-0D2EC3D0D795}"/>
              </a:ext>
            </a:extLst>
          </p:cNvPr>
          <p:cNvCxnSpPr>
            <a:cxnSpLocks/>
            <a:stCxn id="40" idx="0"/>
            <a:endCxn id="56" idx="1"/>
          </p:cNvCxnSpPr>
          <p:nvPr/>
        </p:nvCxnSpPr>
        <p:spPr>
          <a:xfrm rot="5400000" flipH="1" flipV="1">
            <a:off x="9914912" y="4718049"/>
            <a:ext cx="856157" cy="19292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1C0052F3-DD65-470F-9D73-62EAD6324E60}"/>
              </a:ext>
            </a:extLst>
          </p:cNvPr>
          <p:cNvSpPr/>
          <p:nvPr/>
        </p:nvSpPr>
        <p:spPr>
          <a:xfrm>
            <a:off x="11307605" y="4779337"/>
            <a:ext cx="1559834" cy="9504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Kodeord brugt under login sættes som kodeord til erhvervsidentiten</a:t>
            </a: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D1D25B8-18FD-4A6F-A99B-475082B1EB7A}"/>
              </a:ext>
            </a:extLst>
          </p:cNvPr>
          <p:cNvCxnSpPr>
            <a:stCxn id="56" idx="3"/>
            <a:endCxn id="47" idx="0"/>
          </p:cNvCxnSpPr>
          <p:nvPr/>
        </p:nvCxnSpPr>
        <p:spPr>
          <a:xfrm>
            <a:off x="12867439" y="5254585"/>
            <a:ext cx="2286409" cy="23681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lowchart: Preparation 61">
            <a:extLst>
              <a:ext uri="{FF2B5EF4-FFF2-40B4-BE49-F238E27FC236}">
                <a16:creationId xmlns:a16="http://schemas.microsoft.com/office/drawing/2014/main" id="{84D06077-CBAE-4141-A67E-EC851F39F98D}"/>
              </a:ext>
            </a:extLst>
          </p:cNvPr>
          <p:cNvSpPr/>
          <p:nvPr/>
        </p:nvSpPr>
        <p:spPr>
          <a:xfrm>
            <a:off x="4115570" y="7909194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 erhvervs-identiteten aktiveret?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06E2A41-6083-46FE-B742-AF5B5ADCB527}"/>
              </a:ext>
            </a:extLst>
          </p:cNvPr>
          <p:cNvCxnSpPr>
            <a:cxnSpLocks/>
            <a:stCxn id="19" idx="2"/>
            <a:endCxn id="62" idx="0"/>
          </p:cNvCxnSpPr>
          <p:nvPr/>
        </p:nvCxnSpPr>
        <p:spPr>
          <a:xfrm>
            <a:off x="4971947" y="7199109"/>
            <a:ext cx="0" cy="710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ED99B65-57C4-48F0-BA16-313A0CE5C00B}"/>
              </a:ext>
            </a:extLst>
          </p:cNvPr>
          <p:cNvSpPr txBox="1"/>
          <p:nvPr/>
        </p:nvSpPr>
        <p:spPr>
          <a:xfrm>
            <a:off x="4648012" y="7360633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69" name="Flowchart: Preparation 68">
            <a:extLst>
              <a:ext uri="{FF2B5EF4-FFF2-40B4-BE49-F238E27FC236}">
                <a16:creationId xmlns:a16="http://schemas.microsoft.com/office/drawing/2014/main" id="{43A7969E-D6D6-42B8-B089-55B414661E8D}"/>
              </a:ext>
            </a:extLst>
          </p:cNvPr>
          <p:cNvSpPr/>
          <p:nvPr/>
        </p:nvSpPr>
        <p:spPr>
          <a:xfrm>
            <a:off x="6733059" y="2530899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Kræver tjenesten en erhvervs-identitet?</a:t>
            </a: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F694839B-C2F1-454D-9C09-F0244FF3E8F7}"/>
              </a:ext>
            </a:extLst>
          </p:cNvPr>
          <p:cNvCxnSpPr>
            <a:stCxn id="19" idx="3"/>
            <a:endCxn id="69" idx="2"/>
          </p:cNvCxnSpPr>
          <p:nvPr/>
        </p:nvCxnSpPr>
        <p:spPr>
          <a:xfrm flipV="1">
            <a:off x="5828323" y="3409204"/>
            <a:ext cx="1761113" cy="33507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96985E0-B971-47DA-B7DF-8BF004A3E4E9}"/>
              </a:ext>
            </a:extLst>
          </p:cNvPr>
          <p:cNvSpPr txBox="1"/>
          <p:nvPr/>
        </p:nvSpPr>
        <p:spPr>
          <a:xfrm>
            <a:off x="6542858" y="6438669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CDEB2C85-2FDF-4CAD-AACA-BEF83F7694CC}"/>
              </a:ext>
            </a:extLst>
          </p:cNvPr>
          <p:cNvSpPr/>
          <p:nvPr/>
        </p:nvSpPr>
        <p:spPr>
          <a:xfrm>
            <a:off x="7077581" y="810604"/>
            <a:ext cx="1023708" cy="946399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 fejler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77C42FF-12DF-4F86-8945-F503FEEFF09F}"/>
              </a:ext>
            </a:extLst>
          </p:cNvPr>
          <p:cNvCxnSpPr>
            <a:stCxn id="69" idx="0"/>
            <a:endCxn id="73" idx="4"/>
          </p:cNvCxnSpPr>
          <p:nvPr/>
        </p:nvCxnSpPr>
        <p:spPr>
          <a:xfrm flipH="1" flipV="1">
            <a:off x="7589435" y="1757003"/>
            <a:ext cx="1" cy="77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2CC1AC8-0EE0-4B60-ABCF-494FFC65CDB8}"/>
              </a:ext>
            </a:extLst>
          </p:cNvPr>
          <p:cNvSpPr txBox="1"/>
          <p:nvPr/>
        </p:nvSpPr>
        <p:spPr>
          <a:xfrm>
            <a:off x="7271330" y="2034323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Ja</a:t>
            </a:r>
          </a:p>
        </p:txBody>
      </p:sp>
      <p:sp>
        <p:nvSpPr>
          <p:cNvPr id="77" name="Flowchart: Preparation 76">
            <a:extLst>
              <a:ext uri="{FF2B5EF4-FFF2-40B4-BE49-F238E27FC236}">
                <a16:creationId xmlns:a16="http://schemas.microsoft.com/office/drawing/2014/main" id="{AB40D3E2-9A73-4132-977B-95123124B57E}"/>
              </a:ext>
            </a:extLst>
          </p:cNvPr>
          <p:cNvSpPr/>
          <p:nvPr/>
        </p:nvSpPr>
        <p:spPr>
          <a:xfrm>
            <a:off x="9321892" y="2529739"/>
            <a:ext cx="1712753" cy="878305"/>
          </a:xfrm>
          <a:prstGeom prst="flowChartPrepa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Tjenesten kræver MFA, og brugeren har ikke anvendt MFA?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29E81E6-33EB-4E8B-B9C8-DA4262F2B6C3}"/>
              </a:ext>
            </a:extLst>
          </p:cNvPr>
          <p:cNvCxnSpPr>
            <a:cxnSpLocks/>
            <a:stCxn id="69" idx="3"/>
            <a:endCxn id="77" idx="1"/>
          </p:cNvCxnSpPr>
          <p:nvPr/>
        </p:nvCxnSpPr>
        <p:spPr>
          <a:xfrm flipV="1">
            <a:off x="8445812" y="2968892"/>
            <a:ext cx="876080" cy="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43BF2AF-0833-4720-8C81-47F689CA1497}"/>
              </a:ext>
            </a:extLst>
          </p:cNvPr>
          <p:cNvSpPr txBox="1"/>
          <p:nvPr/>
        </p:nvSpPr>
        <p:spPr>
          <a:xfrm>
            <a:off x="8662524" y="2968891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sp>
        <p:nvSpPr>
          <p:cNvPr id="82" name="Flowchart: Process 81">
            <a:extLst>
              <a:ext uri="{FF2B5EF4-FFF2-40B4-BE49-F238E27FC236}">
                <a16:creationId xmlns:a16="http://schemas.microsoft.com/office/drawing/2014/main" id="{709EA532-D00D-4A96-AC8A-3E94513E602E}"/>
              </a:ext>
            </a:extLst>
          </p:cNvPr>
          <p:cNvSpPr/>
          <p:nvPr/>
        </p:nvSpPr>
        <p:spPr>
          <a:xfrm>
            <a:off x="11609503" y="2493643"/>
            <a:ext cx="1559834" cy="9504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Gennemfør MFA login</a:t>
            </a:r>
          </a:p>
        </p:txBody>
      </p:sp>
      <p:sp>
        <p:nvSpPr>
          <p:cNvPr id="83" name="Flowchart: Process 82">
            <a:extLst>
              <a:ext uri="{FF2B5EF4-FFF2-40B4-BE49-F238E27FC236}">
                <a16:creationId xmlns:a16="http://schemas.microsoft.com/office/drawing/2014/main" id="{5B59929A-21D2-4E46-9610-BA9138FB58E2}"/>
              </a:ext>
            </a:extLst>
          </p:cNvPr>
          <p:cNvSpPr/>
          <p:nvPr/>
        </p:nvSpPr>
        <p:spPr>
          <a:xfrm>
            <a:off x="13947807" y="2512271"/>
            <a:ext cx="2213809" cy="926432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Tilstandsskifte: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MFA = Gennemført</a:t>
            </a:r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620B18F6-DC43-4D7F-97B8-BC0B348AD37E}"/>
              </a:ext>
            </a:extLst>
          </p:cNvPr>
          <p:cNvSpPr/>
          <p:nvPr/>
        </p:nvSpPr>
        <p:spPr>
          <a:xfrm>
            <a:off x="11877566" y="806394"/>
            <a:ext cx="1023708" cy="946399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 OK</a:t>
            </a:r>
          </a:p>
        </p:txBody>
      </p: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94BB60F2-47F5-4F68-AF83-D378880F2520}"/>
              </a:ext>
            </a:extLst>
          </p:cNvPr>
          <p:cNvCxnSpPr>
            <a:stCxn id="77" idx="0"/>
            <a:endCxn id="84" idx="2"/>
          </p:cNvCxnSpPr>
          <p:nvPr/>
        </p:nvCxnSpPr>
        <p:spPr>
          <a:xfrm rot="5400000" flipH="1" flipV="1">
            <a:off x="10402845" y="1055019"/>
            <a:ext cx="1250145" cy="16992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594683AD-5D99-43D7-865B-4D6D6AAC2071}"/>
              </a:ext>
            </a:extLst>
          </p:cNvPr>
          <p:cNvSpPr txBox="1"/>
          <p:nvPr/>
        </p:nvSpPr>
        <p:spPr>
          <a:xfrm>
            <a:off x="9770734" y="1467969"/>
            <a:ext cx="100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Nej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DD27E42-C92D-48BB-B09C-B55F3BE0BBE0}"/>
              </a:ext>
            </a:extLst>
          </p:cNvPr>
          <p:cNvCxnSpPr>
            <a:stCxn id="77" idx="3"/>
            <a:endCxn id="82" idx="1"/>
          </p:cNvCxnSpPr>
          <p:nvPr/>
        </p:nvCxnSpPr>
        <p:spPr>
          <a:xfrm flipV="1">
            <a:off x="11034645" y="2968891"/>
            <a:ext cx="5748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508CBD1-1591-466A-B193-3E8DB398414F}"/>
              </a:ext>
            </a:extLst>
          </p:cNvPr>
          <p:cNvCxnSpPr>
            <a:stCxn id="82" idx="3"/>
            <a:endCxn id="83" idx="1"/>
          </p:cNvCxnSpPr>
          <p:nvPr/>
        </p:nvCxnSpPr>
        <p:spPr>
          <a:xfrm>
            <a:off x="13169337" y="2968891"/>
            <a:ext cx="778470" cy="6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2511711B-8A6B-4449-86DF-E582B90FBE66}"/>
              </a:ext>
            </a:extLst>
          </p:cNvPr>
          <p:cNvCxnSpPr>
            <a:stCxn id="83" idx="0"/>
            <a:endCxn id="84" idx="6"/>
          </p:cNvCxnSpPr>
          <p:nvPr/>
        </p:nvCxnSpPr>
        <p:spPr>
          <a:xfrm rot="16200000" flipV="1">
            <a:off x="13361655" y="819214"/>
            <a:ext cx="1232677" cy="215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912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144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Graversen</dc:creator>
  <cp:lastModifiedBy>Brian Graversen</cp:lastModifiedBy>
  <cp:revision>5</cp:revision>
  <dcterms:created xsi:type="dcterms:W3CDTF">2021-03-04T06:43:42Z</dcterms:created>
  <dcterms:modified xsi:type="dcterms:W3CDTF">2022-08-01T05:19:08Z</dcterms:modified>
</cp:coreProperties>
</file>