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000663" cy="14400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5" autoAdjust="0"/>
    <p:restoredTop sz="94660"/>
  </p:normalViewPr>
  <p:slideViewPr>
    <p:cSldViewPr snapToGrid="0">
      <p:cViewPr varScale="1">
        <p:scale>
          <a:sx n="71" d="100"/>
          <a:sy n="71" d="100"/>
        </p:scale>
        <p:origin x="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050" y="2356703"/>
            <a:ext cx="15300564" cy="5013407"/>
          </a:xfrm>
        </p:spPr>
        <p:txBody>
          <a:bodyPr anchor="b"/>
          <a:lstStyle>
            <a:lvl1pPr algn="ctr">
              <a:defRPr sz="1181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7563446"/>
            <a:ext cx="13500497" cy="3476717"/>
          </a:xfrm>
        </p:spPr>
        <p:txBody>
          <a:bodyPr/>
          <a:lstStyle>
            <a:lvl1pPr marL="0" indent="0" algn="ctr">
              <a:buNone/>
              <a:defRPr sz="4725"/>
            </a:lvl1pPr>
            <a:lvl2pPr marL="900044" indent="0" algn="ctr">
              <a:buNone/>
              <a:defRPr sz="3937"/>
            </a:lvl2pPr>
            <a:lvl3pPr marL="1800088" indent="0" algn="ctr">
              <a:buNone/>
              <a:defRPr sz="3543"/>
            </a:lvl3pPr>
            <a:lvl4pPr marL="2700132" indent="0" algn="ctr">
              <a:buNone/>
              <a:defRPr sz="3150"/>
            </a:lvl4pPr>
            <a:lvl5pPr marL="3600176" indent="0" algn="ctr">
              <a:buNone/>
              <a:defRPr sz="3150"/>
            </a:lvl5pPr>
            <a:lvl6pPr marL="4500220" indent="0" algn="ctr">
              <a:buNone/>
              <a:defRPr sz="3150"/>
            </a:lvl6pPr>
            <a:lvl7pPr marL="5400264" indent="0" algn="ctr">
              <a:buNone/>
              <a:defRPr sz="3150"/>
            </a:lvl7pPr>
            <a:lvl8pPr marL="6300307" indent="0" algn="ctr">
              <a:buNone/>
              <a:defRPr sz="3150"/>
            </a:lvl8pPr>
            <a:lvl9pPr marL="7200351" indent="0" algn="ctr">
              <a:buNone/>
              <a:defRPr sz="315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B3D81-C50F-4866-AA65-A3BC29E24A5C}" type="datetimeFigureOut">
              <a:rPr lang="da-DK" smtClean="0"/>
              <a:t>01-08-2022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8F7CD-5619-4199-ADBB-4F1CEFC24D7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771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B3D81-C50F-4866-AA65-A3BC29E24A5C}" type="datetimeFigureOut">
              <a:rPr lang="da-DK" smtClean="0"/>
              <a:t>01-08-2022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8F7CD-5619-4199-ADBB-4F1CEFC24D7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20468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5" y="766678"/>
            <a:ext cx="3881393" cy="1220351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6" y="766678"/>
            <a:ext cx="11419171" cy="1220351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B3D81-C50F-4866-AA65-A3BC29E24A5C}" type="datetimeFigureOut">
              <a:rPr lang="da-DK" smtClean="0"/>
              <a:t>01-08-2022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8F7CD-5619-4199-ADBB-4F1CEFC24D7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96465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B3D81-C50F-4866-AA65-A3BC29E24A5C}" type="datetimeFigureOut">
              <a:rPr lang="da-DK" smtClean="0"/>
              <a:t>01-08-2022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8F7CD-5619-4199-ADBB-4F1CEFC24D7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87012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1" y="3590057"/>
            <a:ext cx="15525572" cy="5990088"/>
          </a:xfrm>
        </p:spPr>
        <p:txBody>
          <a:bodyPr anchor="b"/>
          <a:lstStyle>
            <a:lvl1pPr>
              <a:defRPr sz="1181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1" y="9636813"/>
            <a:ext cx="15525572" cy="3150046"/>
          </a:xfrm>
        </p:spPr>
        <p:txBody>
          <a:bodyPr/>
          <a:lstStyle>
            <a:lvl1pPr marL="0" indent="0">
              <a:buNone/>
              <a:defRPr sz="4725">
                <a:solidFill>
                  <a:schemeClr val="tx1"/>
                </a:solidFill>
              </a:defRPr>
            </a:lvl1pPr>
            <a:lvl2pPr marL="900044" indent="0">
              <a:buNone/>
              <a:defRPr sz="3937">
                <a:solidFill>
                  <a:schemeClr val="tx1">
                    <a:tint val="75000"/>
                  </a:schemeClr>
                </a:solidFill>
              </a:defRPr>
            </a:lvl2pPr>
            <a:lvl3pPr marL="1800088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3pPr>
            <a:lvl4pPr marL="2700132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4pPr>
            <a:lvl5pPr marL="3600176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5pPr>
            <a:lvl6pPr marL="450022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6pPr>
            <a:lvl7pPr marL="5400264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7pPr>
            <a:lvl8pPr marL="6300307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8pPr>
            <a:lvl9pPr marL="7200351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B3D81-C50F-4866-AA65-A3BC29E24A5C}" type="datetimeFigureOut">
              <a:rPr lang="da-DK" smtClean="0"/>
              <a:t>01-08-2022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8F7CD-5619-4199-ADBB-4F1CEFC24D7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23378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3833390"/>
            <a:ext cx="7650282" cy="91368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3833390"/>
            <a:ext cx="7650282" cy="91368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B3D81-C50F-4866-AA65-A3BC29E24A5C}" type="datetimeFigureOut">
              <a:rPr lang="da-DK" smtClean="0"/>
              <a:t>01-08-2022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8F7CD-5619-4199-ADBB-4F1CEFC24D7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9264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766681"/>
            <a:ext cx="15525572" cy="27833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2" y="3530053"/>
            <a:ext cx="7615123" cy="173002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2" y="5260078"/>
            <a:ext cx="7615123" cy="77367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7" y="3530053"/>
            <a:ext cx="7652626" cy="173002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7" y="5260078"/>
            <a:ext cx="7652626" cy="77367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B3D81-C50F-4866-AA65-A3BC29E24A5C}" type="datetimeFigureOut">
              <a:rPr lang="da-DK" smtClean="0"/>
              <a:t>01-08-2022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8F7CD-5619-4199-ADBB-4F1CEFC24D7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2731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B3D81-C50F-4866-AA65-A3BC29E24A5C}" type="datetimeFigureOut">
              <a:rPr lang="da-DK" smtClean="0"/>
              <a:t>01-08-2022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8F7CD-5619-4199-ADBB-4F1CEFC24D7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71989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B3D81-C50F-4866-AA65-A3BC29E24A5C}" type="datetimeFigureOut">
              <a:rPr lang="da-DK" smtClean="0"/>
              <a:t>01-08-2022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8F7CD-5619-4199-ADBB-4F1CEFC24D7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93868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960014"/>
            <a:ext cx="5805682" cy="3360050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2073367"/>
            <a:ext cx="9112836" cy="10233485"/>
          </a:xfrm>
        </p:spPr>
        <p:txBody>
          <a:bodyPr/>
          <a:lstStyle>
            <a:lvl1pPr>
              <a:defRPr sz="6300"/>
            </a:lvl1pPr>
            <a:lvl2pPr>
              <a:defRPr sz="5512"/>
            </a:lvl2pPr>
            <a:lvl3pPr>
              <a:defRPr sz="4725"/>
            </a:lvl3pPr>
            <a:lvl4pPr>
              <a:defRPr sz="3937"/>
            </a:lvl4pPr>
            <a:lvl5pPr>
              <a:defRPr sz="3937"/>
            </a:lvl5pPr>
            <a:lvl6pPr>
              <a:defRPr sz="3937"/>
            </a:lvl6pPr>
            <a:lvl7pPr>
              <a:defRPr sz="3937"/>
            </a:lvl7pPr>
            <a:lvl8pPr>
              <a:defRPr sz="3937"/>
            </a:lvl8pPr>
            <a:lvl9pPr>
              <a:defRPr sz="393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4320064"/>
            <a:ext cx="5805682" cy="8003453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B3D81-C50F-4866-AA65-A3BC29E24A5C}" type="datetimeFigureOut">
              <a:rPr lang="da-DK" smtClean="0"/>
              <a:t>01-08-2022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8F7CD-5619-4199-ADBB-4F1CEFC24D7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71154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960014"/>
            <a:ext cx="5805682" cy="3360050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2073367"/>
            <a:ext cx="9112836" cy="10233485"/>
          </a:xfrm>
        </p:spPr>
        <p:txBody>
          <a:bodyPr anchor="t"/>
          <a:lstStyle>
            <a:lvl1pPr marL="0" indent="0">
              <a:buNone/>
              <a:defRPr sz="6300"/>
            </a:lvl1pPr>
            <a:lvl2pPr marL="900044" indent="0">
              <a:buNone/>
              <a:defRPr sz="5512"/>
            </a:lvl2pPr>
            <a:lvl3pPr marL="1800088" indent="0">
              <a:buNone/>
              <a:defRPr sz="4725"/>
            </a:lvl3pPr>
            <a:lvl4pPr marL="2700132" indent="0">
              <a:buNone/>
              <a:defRPr sz="3937"/>
            </a:lvl4pPr>
            <a:lvl5pPr marL="3600176" indent="0">
              <a:buNone/>
              <a:defRPr sz="3937"/>
            </a:lvl5pPr>
            <a:lvl6pPr marL="4500220" indent="0">
              <a:buNone/>
              <a:defRPr sz="3937"/>
            </a:lvl6pPr>
            <a:lvl7pPr marL="5400264" indent="0">
              <a:buNone/>
              <a:defRPr sz="3937"/>
            </a:lvl7pPr>
            <a:lvl8pPr marL="6300307" indent="0">
              <a:buNone/>
              <a:defRPr sz="3937"/>
            </a:lvl8pPr>
            <a:lvl9pPr marL="7200351" indent="0">
              <a:buNone/>
              <a:defRPr sz="393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4320064"/>
            <a:ext cx="5805682" cy="8003453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B3D81-C50F-4866-AA65-A3BC29E24A5C}" type="datetimeFigureOut">
              <a:rPr lang="da-DK" smtClean="0"/>
              <a:t>01-08-2022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8F7CD-5619-4199-ADBB-4F1CEFC24D7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99863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766681"/>
            <a:ext cx="15525572" cy="2783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3833390"/>
            <a:ext cx="15525572" cy="9136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13346867"/>
            <a:ext cx="4050149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B3D81-C50F-4866-AA65-A3BC29E24A5C}" type="datetimeFigureOut">
              <a:rPr lang="da-DK" smtClean="0"/>
              <a:t>01-08-2022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13346867"/>
            <a:ext cx="6075224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13346867"/>
            <a:ext cx="4050149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8F7CD-5619-4199-ADBB-4F1CEFC24D7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8864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00088" rtl="0" eaLnBrk="1" latinLnBrk="0" hangingPunct="1">
        <a:lnSpc>
          <a:spcPct val="90000"/>
        </a:lnSpc>
        <a:spcBef>
          <a:spcPct val="0"/>
        </a:spcBef>
        <a:buNone/>
        <a:defRPr sz="86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0022" indent="-450022" algn="l" defTabSz="1800088" rtl="0" eaLnBrk="1" latinLnBrk="0" hangingPunct="1">
        <a:lnSpc>
          <a:spcPct val="90000"/>
        </a:lnSpc>
        <a:spcBef>
          <a:spcPts val="1969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1pPr>
      <a:lvl2pPr marL="1350066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2pPr>
      <a:lvl3pPr marL="2250110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937" kern="1200">
          <a:solidFill>
            <a:schemeClr val="tx1"/>
          </a:solidFill>
          <a:latin typeface="+mn-lt"/>
          <a:ea typeface="+mn-ea"/>
          <a:cs typeface="+mn-cs"/>
        </a:defRPr>
      </a:lvl3pPr>
      <a:lvl4pPr marL="3150154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4050198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950242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850285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750329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650373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1pPr>
      <a:lvl2pPr marL="90004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800088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700132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3600176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50022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40026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300307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200351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Connector 3">
            <a:extLst>
              <a:ext uri="{FF2B5EF4-FFF2-40B4-BE49-F238E27FC236}">
                <a16:creationId xmlns:a16="http://schemas.microsoft.com/office/drawing/2014/main" id="{B5042142-4775-4A6F-B9D2-7BAD744318B1}"/>
              </a:ext>
            </a:extLst>
          </p:cNvPr>
          <p:cNvSpPr/>
          <p:nvPr/>
        </p:nvSpPr>
        <p:spPr>
          <a:xfrm>
            <a:off x="917914" y="810604"/>
            <a:ext cx="1023708" cy="946399"/>
          </a:xfrm>
          <a:prstGeom prst="flowChartConnector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Start</a:t>
            </a:r>
          </a:p>
          <a:p>
            <a:pPr algn="ctr"/>
            <a:r>
              <a:rPr lang="da-DK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Login</a:t>
            </a:r>
          </a:p>
        </p:txBody>
      </p:sp>
      <p:sp>
        <p:nvSpPr>
          <p:cNvPr id="5" name="Flowchart: Preparation 4">
            <a:extLst>
              <a:ext uri="{FF2B5EF4-FFF2-40B4-BE49-F238E27FC236}">
                <a16:creationId xmlns:a16="http://schemas.microsoft.com/office/drawing/2014/main" id="{58B2D573-CBF5-498A-AFC7-5D714A30BC5B}"/>
              </a:ext>
            </a:extLst>
          </p:cNvPr>
          <p:cNvSpPr/>
          <p:nvPr/>
        </p:nvSpPr>
        <p:spPr>
          <a:xfrm>
            <a:off x="2760281" y="844650"/>
            <a:ext cx="1299410" cy="878305"/>
          </a:xfrm>
          <a:prstGeom prst="flowChartPrepara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Login-type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71CA283-A322-4970-8878-DF9453D9E990}"/>
              </a:ext>
            </a:extLst>
          </p:cNvPr>
          <p:cNvCxnSpPr>
            <a:stCxn id="4" idx="6"/>
            <a:endCxn id="5" idx="1"/>
          </p:cNvCxnSpPr>
          <p:nvPr/>
        </p:nvCxnSpPr>
        <p:spPr>
          <a:xfrm flipV="1">
            <a:off x="1941622" y="1283803"/>
            <a:ext cx="81865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Flowchart: Process 6">
            <a:extLst>
              <a:ext uri="{FF2B5EF4-FFF2-40B4-BE49-F238E27FC236}">
                <a16:creationId xmlns:a16="http://schemas.microsoft.com/office/drawing/2014/main" id="{E0769672-F7EF-403D-88A8-2097548C1902}"/>
              </a:ext>
            </a:extLst>
          </p:cNvPr>
          <p:cNvSpPr/>
          <p:nvPr/>
        </p:nvSpPr>
        <p:spPr>
          <a:xfrm>
            <a:off x="1196176" y="2551085"/>
            <a:ext cx="2213809" cy="842211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Tilstandsskifte: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Kodeord = Gennemført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MFA = Gennemført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3A629A0-0988-4E31-98F7-E568FE2ADA14}"/>
              </a:ext>
            </a:extLst>
          </p:cNvPr>
          <p:cNvCxnSpPr>
            <a:cxnSpLocks/>
            <a:stCxn id="5" idx="2"/>
            <a:endCxn id="7" idx="0"/>
          </p:cNvCxnSpPr>
          <p:nvPr/>
        </p:nvCxnSpPr>
        <p:spPr>
          <a:xfrm flipH="1">
            <a:off x="2303081" y="1722955"/>
            <a:ext cx="1106905" cy="8281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F8DED6F-0CFF-44C4-A174-7EF0B61F0CEB}"/>
              </a:ext>
            </a:extLst>
          </p:cNvPr>
          <p:cNvCxnSpPr>
            <a:cxnSpLocks/>
            <a:stCxn id="5" idx="2"/>
            <a:endCxn id="13" idx="0"/>
          </p:cNvCxnSpPr>
          <p:nvPr/>
        </p:nvCxnSpPr>
        <p:spPr>
          <a:xfrm>
            <a:off x="3409986" y="1722955"/>
            <a:ext cx="1559832" cy="8461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Flowchart: Preparation 9">
            <a:extLst>
              <a:ext uri="{FF2B5EF4-FFF2-40B4-BE49-F238E27FC236}">
                <a16:creationId xmlns:a16="http://schemas.microsoft.com/office/drawing/2014/main" id="{2712BAC9-35D7-4A59-9C06-8018B7A5F8BD}"/>
              </a:ext>
            </a:extLst>
          </p:cNvPr>
          <p:cNvSpPr/>
          <p:nvPr/>
        </p:nvSpPr>
        <p:spPr>
          <a:xfrm>
            <a:off x="4115571" y="4431978"/>
            <a:ext cx="1712753" cy="878305"/>
          </a:xfrm>
          <a:prstGeom prst="flowChartPrepara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Vilkår</a:t>
            </a:r>
          </a:p>
          <a:p>
            <a:pPr algn="ctr"/>
            <a:r>
              <a:rPr lang="da-DK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Godkendt?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F8EAC20-7ECC-440A-B803-DA5279875D78}"/>
              </a:ext>
            </a:extLst>
          </p:cNvPr>
          <p:cNvSpPr txBox="1"/>
          <p:nvPr/>
        </p:nvSpPr>
        <p:spPr>
          <a:xfrm>
            <a:off x="2038386" y="1834934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/>
              <a:t>NemLog-in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7662A48-EFB5-4F92-8B3E-8DE2845C94EA}"/>
              </a:ext>
            </a:extLst>
          </p:cNvPr>
          <p:cNvSpPr txBox="1"/>
          <p:nvPr/>
        </p:nvSpPr>
        <p:spPr>
          <a:xfrm>
            <a:off x="4244014" y="1824278"/>
            <a:ext cx="1000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/>
              <a:t>Brugernavn/kodeord</a:t>
            </a:r>
          </a:p>
        </p:txBody>
      </p:sp>
      <p:sp>
        <p:nvSpPr>
          <p:cNvPr id="13" name="Flowchart: Process 12">
            <a:extLst>
              <a:ext uri="{FF2B5EF4-FFF2-40B4-BE49-F238E27FC236}">
                <a16:creationId xmlns:a16="http://schemas.microsoft.com/office/drawing/2014/main" id="{499096BE-FE6E-44D0-8A65-B38A4BE7EDE3}"/>
              </a:ext>
            </a:extLst>
          </p:cNvPr>
          <p:cNvSpPr/>
          <p:nvPr/>
        </p:nvSpPr>
        <p:spPr>
          <a:xfrm>
            <a:off x="3862913" y="2569130"/>
            <a:ext cx="2213809" cy="842211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Tilstandsskifte: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Kodeord = Gennemført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D139D55-EC16-43D6-9F8A-811CAD1A92CD}"/>
              </a:ext>
            </a:extLst>
          </p:cNvPr>
          <p:cNvCxnSpPr>
            <a:cxnSpLocks/>
            <a:stCxn id="7" idx="2"/>
            <a:endCxn id="10" idx="1"/>
          </p:cNvCxnSpPr>
          <p:nvPr/>
        </p:nvCxnSpPr>
        <p:spPr>
          <a:xfrm>
            <a:off x="2303081" y="3393296"/>
            <a:ext cx="1812490" cy="1477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6687BAE-B585-4473-B47A-E6BDB8DB11BF}"/>
              </a:ext>
            </a:extLst>
          </p:cNvPr>
          <p:cNvCxnSpPr>
            <a:cxnSpLocks/>
            <a:stCxn id="13" idx="2"/>
            <a:endCxn id="10" idx="0"/>
          </p:cNvCxnSpPr>
          <p:nvPr/>
        </p:nvCxnSpPr>
        <p:spPr>
          <a:xfrm>
            <a:off x="4969818" y="3411341"/>
            <a:ext cx="2130" cy="1020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Flowchart: Process 15">
            <a:extLst>
              <a:ext uri="{FF2B5EF4-FFF2-40B4-BE49-F238E27FC236}">
                <a16:creationId xmlns:a16="http://schemas.microsoft.com/office/drawing/2014/main" id="{A9D1C282-5DE8-4793-AEFF-512321E1C431}"/>
              </a:ext>
            </a:extLst>
          </p:cNvPr>
          <p:cNvSpPr/>
          <p:nvPr/>
        </p:nvSpPr>
        <p:spPr>
          <a:xfrm>
            <a:off x="1665407" y="6280877"/>
            <a:ext cx="1559834" cy="950495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Vis / accepter vilkår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AAC121A-3C31-48C2-A5C0-37415EB71141}"/>
              </a:ext>
            </a:extLst>
          </p:cNvPr>
          <p:cNvCxnSpPr>
            <a:stCxn id="10" idx="2"/>
            <a:endCxn id="16" idx="0"/>
          </p:cNvCxnSpPr>
          <p:nvPr/>
        </p:nvCxnSpPr>
        <p:spPr>
          <a:xfrm flipH="1">
            <a:off x="2445324" y="5310283"/>
            <a:ext cx="2526624" cy="9705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15213A0A-E6FF-41F2-A844-8D115031C8F9}"/>
              </a:ext>
            </a:extLst>
          </p:cNvPr>
          <p:cNvSpPr txBox="1"/>
          <p:nvPr/>
        </p:nvSpPr>
        <p:spPr>
          <a:xfrm>
            <a:off x="3059551" y="5622787"/>
            <a:ext cx="1000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/>
              <a:t>Nej</a:t>
            </a:r>
          </a:p>
        </p:txBody>
      </p:sp>
      <p:sp>
        <p:nvSpPr>
          <p:cNvPr id="19" name="Flowchart: Preparation 18">
            <a:extLst>
              <a:ext uri="{FF2B5EF4-FFF2-40B4-BE49-F238E27FC236}">
                <a16:creationId xmlns:a16="http://schemas.microsoft.com/office/drawing/2014/main" id="{E411D7B9-F945-4591-8F45-C74A4CD262D1}"/>
              </a:ext>
            </a:extLst>
          </p:cNvPr>
          <p:cNvSpPr/>
          <p:nvPr/>
        </p:nvSpPr>
        <p:spPr>
          <a:xfrm>
            <a:off x="4115570" y="6320804"/>
            <a:ext cx="1712753" cy="878305"/>
          </a:xfrm>
          <a:prstGeom prst="flowChartPrepara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Erhvervsiden-titet tildelt?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4AE593F-8B24-4C31-A120-B977922EC7C9}"/>
              </a:ext>
            </a:extLst>
          </p:cNvPr>
          <p:cNvCxnSpPr>
            <a:stCxn id="16" idx="3"/>
            <a:endCxn id="19" idx="1"/>
          </p:cNvCxnSpPr>
          <p:nvPr/>
        </p:nvCxnSpPr>
        <p:spPr>
          <a:xfrm>
            <a:off x="3225241" y="6756125"/>
            <a:ext cx="890329" cy="38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7F325E0-604E-47DD-98B3-138EDE847DDD}"/>
              </a:ext>
            </a:extLst>
          </p:cNvPr>
          <p:cNvCxnSpPr>
            <a:stCxn id="10" idx="2"/>
            <a:endCxn id="19" idx="0"/>
          </p:cNvCxnSpPr>
          <p:nvPr/>
        </p:nvCxnSpPr>
        <p:spPr>
          <a:xfrm flipH="1">
            <a:off x="4971947" y="5310283"/>
            <a:ext cx="1" cy="10105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Flowchart: Preparation 21">
            <a:extLst>
              <a:ext uri="{FF2B5EF4-FFF2-40B4-BE49-F238E27FC236}">
                <a16:creationId xmlns:a16="http://schemas.microsoft.com/office/drawing/2014/main" id="{7B406902-6F61-4943-A93F-BE63749E1B51}"/>
              </a:ext>
            </a:extLst>
          </p:cNvPr>
          <p:cNvSpPr/>
          <p:nvPr/>
        </p:nvSpPr>
        <p:spPr>
          <a:xfrm>
            <a:off x="4130315" y="9507484"/>
            <a:ext cx="1712753" cy="878305"/>
          </a:xfrm>
          <a:prstGeom prst="flowChartPrepara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Vil bruger aktivere erhvervs-identitet?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805BCB5-97C4-470A-8F23-8C767919604D}"/>
              </a:ext>
            </a:extLst>
          </p:cNvPr>
          <p:cNvCxnSpPr>
            <a:cxnSpLocks/>
            <a:stCxn id="62" idx="2"/>
            <a:endCxn id="22" idx="0"/>
          </p:cNvCxnSpPr>
          <p:nvPr/>
        </p:nvCxnSpPr>
        <p:spPr>
          <a:xfrm>
            <a:off x="4971947" y="8787499"/>
            <a:ext cx="14745" cy="7199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8F98CAAD-B557-44CA-A214-EFAF01312A8A}"/>
              </a:ext>
            </a:extLst>
          </p:cNvPr>
          <p:cNvSpPr txBox="1"/>
          <p:nvPr/>
        </p:nvSpPr>
        <p:spPr>
          <a:xfrm>
            <a:off x="4595624" y="9038318"/>
            <a:ext cx="1000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/>
              <a:t>Nej</a:t>
            </a:r>
          </a:p>
        </p:txBody>
      </p:sp>
      <p:sp>
        <p:nvSpPr>
          <p:cNvPr id="25" name="Flowchart: Preparation 24">
            <a:extLst>
              <a:ext uri="{FF2B5EF4-FFF2-40B4-BE49-F238E27FC236}">
                <a16:creationId xmlns:a16="http://schemas.microsoft.com/office/drawing/2014/main" id="{E8794FB9-10DC-4457-802D-15C29DE352F4}"/>
              </a:ext>
            </a:extLst>
          </p:cNvPr>
          <p:cNvSpPr/>
          <p:nvPr/>
        </p:nvSpPr>
        <p:spPr>
          <a:xfrm>
            <a:off x="11456584" y="11055649"/>
            <a:ext cx="1712753" cy="878305"/>
          </a:xfrm>
          <a:prstGeom prst="flowChartPrepara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Tjenesten kræver MFA, og brugeren har ikke anvendt MFA?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0A41A9F-2792-48A0-8A24-7DDE70E93D86}"/>
              </a:ext>
            </a:extLst>
          </p:cNvPr>
          <p:cNvCxnSpPr>
            <a:cxnSpLocks/>
            <a:stCxn id="22" idx="3"/>
            <a:endCxn id="36" idx="1"/>
          </p:cNvCxnSpPr>
          <p:nvPr/>
        </p:nvCxnSpPr>
        <p:spPr>
          <a:xfrm flipV="1">
            <a:off x="5843068" y="9946636"/>
            <a:ext cx="267310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Flowchart: Preparation 26">
            <a:extLst>
              <a:ext uri="{FF2B5EF4-FFF2-40B4-BE49-F238E27FC236}">
                <a16:creationId xmlns:a16="http://schemas.microsoft.com/office/drawing/2014/main" id="{1C38B807-FBEF-46FF-9E74-CC1B78C77BD5}"/>
              </a:ext>
            </a:extLst>
          </p:cNvPr>
          <p:cNvSpPr/>
          <p:nvPr/>
        </p:nvSpPr>
        <p:spPr>
          <a:xfrm>
            <a:off x="4130315" y="11058239"/>
            <a:ext cx="1712753" cy="878305"/>
          </a:xfrm>
          <a:prstGeom prst="flowChartPrepara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Kræver tjenesten en erhvervs-identitet?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F44B1C5-3B30-4C91-9953-C31BB882DD3B}"/>
              </a:ext>
            </a:extLst>
          </p:cNvPr>
          <p:cNvCxnSpPr>
            <a:cxnSpLocks/>
            <a:stCxn id="27" idx="3"/>
            <a:endCxn id="25" idx="1"/>
          </p:cNvCxnSpPr>
          <p:nvPr/>
        </p:nvCxnSpPr>
        <p:spPr>
          <a:xfrm flipV="1">
            <a:off x="5843068" y="11494802"/>
            <a:ext cx="5613516" cy="25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2382016-AE4D-4083-B77E-725BF049B40F}"/>
              </a:ext>
            </a:extLst>
          </p:cNvPr>
          <p:cNvCxnSpPr>
            <a:stCxn id="22" idx="2"/>
            <a:endCxn id="27" idx="0"/>
          </p:cNvCxnSpPr>
          <p:nvPr/>
        </p:nvCxnSpPr>
        <p:spPr>
          <a:xfrm>
            <a:off x="4986692" y="10385789"/>
            <a:ext cx="0" cy="672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Flowchart: Connector 29">
            <a:extLst>
              <a:ext uri="{FF2B5EF4-FFF2-40B4-BE49-F238E27FC236}">
                <a16:creationId xmlns:a16="http://schemas.microsoft.com/office/drawing/2014/main" id="{4E6F2726-B1B9-409A-BCB4-3E0023FB553A}"/>
              </a:ext>
            </a:extLst>
          </p:cNvPr>
          <p:cNvSpPr/>
          <p:nvPr/>
        </p:nvSpPr>
        <p:spPr>
          <a:xfrm>
            <a:off x="1787926" y="11022143"/>
            <a:ext cx="1023708" cy="946399"/>
          </a:xfrm>
          <a:prstGeom prst="flowChartConnector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Login fejler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0DBF5A9-7EE9-4574-B2E7-98220B82406D}"/>
              </a:ext>
            </a:extLst>
          </p:cNvPr>
          <p:cNvCxnSpPr>
            <a:stCxn id="27" idx="1"/>
            <a:endCxn id="30" idx="6"/>
          </p:cNvCxnSpPr>
          <p:nvPr/>
        </p:nvCxnSpPr>
        <p:spPr>
          <a:xfrm flipH="1" flipV="1">
            <a:off x="2811634" y="11495343"/>
            <a:ext cx="1318681" cy="20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B2216EC3-5331-4C6B-BF11-F6A159AA66EB}"/>
              </a:ext>
            </a:extLst>
          </p:cNvPr>
          <p:cNvSpPr txBox="1"/>
          <p:nvPr/>
        </p:nvSpPr>
        <p:spPr>
          <a:xfrm>
            <a:off x="3153743" y="11257810"/>
            <a:ext cx="1000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/>
              <a:t>Ja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3E4ED08-D546-4653-AA2F-0565BB0AF7DB}"/>
              </a:ext>
            </a:extLst>
          </p:cNvPr>
          <p:cNvSpPr txBox="1"/>
          <p:nvPr/>
        </p:nvSpPr>
        <p:spPr>
          <a:xfrm>
            <a:off x="9378375" y="11227596"/>
            <a:ext cx="1000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/>
              <a:t>Nej</a:t>
            </a:r>
          </a:p>
        </p:txBody>
      </p:sp>
      <p:sp>
        <p:nvSpPr>
          <p:cNvPr id="34" name="Flowchart: Process 33">
            <a:extLst>
              <a:ext uri="{FF2B5EF4-FFF2-40B4-BE49-F238E27FC236}">
                <a16:creationId xmlns:a16="http://schemas.microsoft.com/office/drawing/2014/main" id="{A8EE32A6-BD73-4B57-9ACD-12E6B49AE0BA}"/>
              </a:ext>
            </a:extLst>
          </p:cNvPr>
          <p:cNvSpPr/>
          <p:nvPr/>
        </p:nvSpPr>
        <p:spPr>
          <a:xfrm>
            <a:off x="14389059" y="11011443"/>
            <a:ext cx="1559834" cy="950495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Gennemfør MFA login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A949228-5923-42DA-BAB9-00D7CB2E366B}"/>
              </a:ext>
            </a:extLst>
          </p:cNvPr>
          <p:cNvSpPr txBox="1"/>
          <p:nvPr/>
        </p:nvSpPr>
        <p:spPr>
          <a:xfrm>
            <a:off x="4624734" y="10582744"/>
            <a:ext cx="1000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/>
              <a:t>Nej</a:t>
            </a:r>
          </a:p>
        </p:txBody>
      </p:sp>
      <p:sp>
        <p:nvSpPr>
          <p:cNvPr id="36" name="Flowchart: Preparation 35">
            <a:extLst>
              <a:ext uri="{FF2B5EF4-FFF2-40B4-BE49-F238E27FC236}">
                <a16:creationId xmlns:a16="http://schemas.microsoft.com/office/drawing/2014/main" id="{87F85D42-A84A-4216-B28F-5F98D9241207}"/>
              </a:ext>
            </a:extLst>
          </p:cNvPr>
          <p:cNvSpPr/>
          <p:nvPr/>
        </p:nvSpPr>
        <p:spPr>
          <a:xfrm>
            <a:off x="8516173" y="9507483"/>
            <a:ext cx="1712753" cy="878305"/>
          </a:xfrm>
          <a:prstGeom prst="flowChartPrepara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Har brugeren brugt NemLog-in?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825BB43-C395-4AC0-8BE4-7C6E2A9D2C69}"/>
              </a:ext>
            </a:extLst>
          </p:cNvPr>
          <p:cNvSpPr txBox="1"/>
          <p:nvPr/>
        </p:nvSpPr>
        <p:spPr>
          <a:xfrm>
            <a:off x="7589436" y="9679076"/>
            <a:ext cx="1000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/>
              <a:t>Ja</a:t>
            </a:r>
          </a:p>
        </p:txBody>
      </p:sp>
      <p:sp>
        <p:nvSpPr>
          <p:cNvPr id="38" name="Flowchart: Process 37">
            <a:extLst>
              <a:ext uri="{FF2B5EF4-FFF2-40B4-BE49-F238E27FC236}">
                <a16:creationId xmlns:a16="http://schemas.microsoft.com/office/drawing/2014/main" id="{5C2E865B-674A-4057-B665-D73A5D00446D}"/>
              </a:ext>
            </a:extLst>
          </p:cNvPr>
          <p:cNvSpPr/>
          <p:nvPr/>
        </p:nvSpPr>
        <p:spPr>
          <a:xfrm>
            <a:off x="8589576" y="7618658"/>
            <a:ext cx="1559834" cy="950495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Gennemfør NemLog-in login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4A06F65B-83E8-4624-A96A-9D93E4CB6A34}"/>
              </a:ext>
            </a:extLst>
          </p:cNvPr>
          <p:cNvCxnSpPr>
            <a:stCxn id="36" idx="0"/>
            <a:endCxn id="38" idx="2"/>
          </p:cNvCxnSpPr>
          <p:nvPr/>
        </p:nvCxnSpPr>
        <p:spPr>
          <a:xfrm flipH="1" flipV="1">
            <a:off x="9369493" y="8569153"/>
            <a:ext cx="3057" cy="9383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Flowchart: Process 39">
            <a:extLst>
              <a:ext uri="{FF2B5EF4-FFF2-40B4-BE49-F238E27FC236}">
                <a16:creationId xmlns:a16="http://schemas.microsoft.com/office/drawing/2014/main" id="{2B951509-C160-4CEA-BBAA-58B4E00E9F7E}"/>
              </a:ext>
            </a:extLst>
          </p:cNvPr>
          <p:cNvSpPr/>
          <p:nvPr/>
        </p:nvSpPr>
        <p:spPr>
          <a:xfrm>
            <a:off x="8271470" y="6110742"/>
            <a:ext cx="2213809" cy="842211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Tilstandsskifte: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MFA = Gennemført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268E09F-3EB9-4DE5-B578-DACFBBF7C6BB}"/>
              </a:ext>
            </a:extLst>
          </p:cNvPr>
          <p:cNvCxnSpPr>
            <a:cxnSpLocks/>
            <a:stCxn id="38" idx="0"/>
            <a:endCxn id="40" idx="2"/>
          </p:cNvCxnSpPr>
          <p:nvPr/>
        </p:nvCxnSpPr>
        <p:spPr>
          <a:xfrm flipV="1">
            <a:off x="9369493" y="6952953"/>
            <a:ext cx="8882" cy="6657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FB46C0EA-3F6D-4D00-8AB3-71E0495DB7BC}"/>
              </a:ext>
            </a:extLst>
          </p:cNvPr>
          <p:cNvSpPr txBox="1"/>
          <p:nvPr/>
        </p:nvSpPr>
        <p:spPr>
          <a:xfrm>
            <a:off x="9382378" y="8889825"/>
            <a:ext cx="1000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/>
              <a:t>Nej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EA7913A9-9D14-4224-94DD-9E89EE6E6C38}"/>
              </a:ext>
            </a:extLst>
          </p:cNvPr>
          <p:cNvCxnSpPr>
            <a:stCxn id="25" idx="3"/>
            <a:endCxn id="34" idx="1"/>
          </p:cNvCxnSpPr>
          <p:nvPr/>
        </p:nvCxnSpPr>
        <p:spPr>
          <a:xfrm flipV="1">
            <a:off x="13169337" y="11486691"/>
            <a:ext cx="1219722" cy="81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64B28434-AC1F-466A-9D3B-4D97DE242D03}"/>
              </a:ext>
            </a:extLst>
          </p:cNvPr>
          <p:cNvSpPr txBox="1"/>
          <p:nvPr/>
        </p:nvSpPr>
        <p:spPr>
          <a:xfrm>
            <a:off x="13641854" y="11227596"/>
            <a:ext cx="1000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/>
              <a:t>Ja</a:t>
            </a:r>
          </a:p>
        </p:txBody>
      </p:sp>
      <p:sp>
        <p:nvSpPr>
          <p:cNvPr id="45" name="Flowchart: Process 44">
            <a:extLst>
              <a:ext uri="{FF2B5EF4-FFF2-40B4-BE49-F238E27FC236}">
                <a16:creationId xmlns:a16="http://schemas.microsoft.com/office/drawing/2014/main" id="{ADB614CA-DCD0-422C-B440-FA66F3693671}"/>
              </a:ext>
            </a:extLst>
          </p:cNvPr>
          <p:cNvSpPr/>
          <p:nvPr/>
        </p:nvSpPr>
        <p:spPr>
          <a:xfrm>
            <a:off x="14059828" y="9669636"/>
            <a:ext cx="2213809" cy="842211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Tilstandsskifte: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MFA = Gennemført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AFB0E98E-3B10-4A84-B141-34F4F7B7E4A9}"/>
              </a:ext>
            </a:extLst>
          </p:cNvPr>
          <p:cNvCxnSpPr>
            <a:stCxn id="34" idx="0"/>
            <a:endCxn id="45" idx="2"/>
          </p:cNvCxnSpPr>
          <p:nvPr/>
        </p:nvCxnSpPr>
        <p:spPr>
          <a:xfrm flipH="1" flipV="1">
            <a:off x="15166733" y="10511847"/>
            <a:ext cx="2243" cy="4995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Flowchart: Connector 46">
            <a:extLst>
              <a:ext uri="{FF2B5EF4-FFF2-40B4-BE49-F238E27FC236}">
                <a16:creationId xmlns:a16="http://schemas.microsoft.com/office/drawing/2014/main" id="{5EB202C8-A0A8-4DFE-905A-3318E5E33B42}"/>
              </a:ext>
            </a:extLst>
          </p:cNvPr>
          <p:cNvSpPr/>
          <p:nvPr/>
        </p:nvSpPr>
        <p:spPr>
          <a:xfrm>
            <a:off x="14641994" y="7622754"/>
            <a:ext cx="1023708" cy="946399"/>
          </a:xfrm>
          <a:prstGeom prst="flowChartConnector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Login OK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477000C6-0751-4586-A039-2CE22F40535E}"/>
              </a:ext>
            </a:extLst>
          </p:cNvPr>
          <p:cNvCxnSpPr>
            <a:stCxn id="25" idx="0"/>
            <a:endCxn id="47" idx="3"/>
          </p:cNvCxnSpPr>
          <p:nvPr/>
        </p:nvCxnSpPr>
        <p:spPr>
          <a:xfrm flipV="1">
            <a:off x="12312961" y="8430556"/>
            <a:ext cx="2478952" cy="26250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EDF36151-BF15-47CC-89A9-4DF02B1FE980}"/>
              </a:ext>
            </a:extLst>
          </p:cNvPr>
          <p:cNvCxnSpPr>
            <a:stCxn id="45" idx="0"/>
            <a:endCxn id="47" idx="4"/>
          </p:cNvCxnSpPr>
          <p:nvPr/>
        </p:nvCxnSpPr>
        <p:spPr>
          <a:xfrm flipH="1" flipV="1">
            <a:off x="15153848" y="8569153"/>
            <a:ext cx="12885" cy="11004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Flowchart: Process 49">
            <a:extLst>
              <a:ext uri="{FF2B5EF4-FFF2-40B4-BE49-F238E27FC236}">
                <a16:creationId xmlns:a16="http://schemas.microsoft.com/office/drawing/2014/main" id="{F86A9B12-B06C-4291-A921-956C79A35828}"/>
              </a:ext>
            </a:extLst>
          </p:cNvPr>
          <p:cNvSpPr/>
          <p:nvPr/>
        </p:nvSpPr>
        <p:spPr>
          <a:xfrm>
            <a:off x="10929328" y="7564749"/>
            <a:ext cx="2431052" cy="1066505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Registrer eksisterende AD kodeord som kodeord på erhvervsidentiteten eller vælg nyt kodeord</a:t>
            </a:r>
          </a:p>
        </p:txBody>
      </p:sp>
      <p:cxnSp>
        <p:nvCxnSpPr>
          <p:cNvPr id="51" name="Connector: Elbow 50">
            <a:extLst>
              <a:ext uri="{FF2B5EF4-FFF2-40B4-BE49-F238E27FC236}">
                <a16:creationId xmlns:a16="http://schemas.microsoft.com/office/drawing/2014/main" id="{658CF8AE-1CD6-4B0C-BA06-A158EBEDA9E5}"/>
              </a:ext>
            </a:extLst>
          </p:cNvPr>
          <p:cNvCxnSpPr>
            <a:cxnSpLocks/>
            <a:stCxn id="36" idx="3"/>
            <a:endCxn id="50" idx="2"/>
          </p:cNvCxnSpPr>
          <p:nvPr/>
        </p:nvCxnSpPr>
        <p:spPr>
          <a:xfrm flipV="1">
            <a:off x="10228926" y="8631254"/>
            <a:ext cx="1915928" cy="131538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AFD92C91-B0A5-4C05-909D-A4D659BE9C1E}"/>
              </a:ext>
            </a:extLst>
          </p:cNvPr>
          <p:cNvSpPr txBox="1"/>
          <p:nvPr/>
        </p:nvSpPr>
        <p:spPr>
          <a:xfrm>
            <a:off x="10801173" y="9669635"/>
            <a:ext cx="1000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/>
              <a:t>Ja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E46EA52-075B-495F-8F47-F094E8B9096E}"/>
              </a:ext>
            </a:extLst>
          </p:cNvPr>
          <p:cNvSpPr txBox="1"/>
          <p:nvPr/>
        </p:nvSpPr>
        <p:spPr>
          <a:xfrm>
            <a:off x="4969817" y="5677044"/>
            <a:ext cx="1000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/>
              <a:t>Ja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09904BCD-357A-4ADF-B177-0F71466C713B}"/>
              </a:ext>
            </a:extLst>
          </p:cNvPr>
          <p:cNvCxnSpPr>
            <a:cxnSpLocks/>
            <a:stCxn id="50" idx="3"/>
            <a:endCxn id="47" idx="2"/>
          </p:cNvCxnSpPr>
          <p:nvPr/>
        </p:nvCxnSpPr>
        <p:spPr>
          <a:xfrm flipV="1">
            <a:off x="13360380" y="8095954"/>
            <a:ext cx="1281614" cy="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Connector: Elbow 54">
            <a:extLst>
              <a:ext uri="{FF2B5EF4-FFF2-40B4-BE49-F238E27FC236}">
                <a16:creationId xmlns:a16="http://schemas.microsoft.com/office/drawing/2014/main" id="{D0802609-7680-4B3E-AAA8-0D2EC3D0D795}"/>
              </a:ext>
            </a:extLst>
          </p:cNvPr>
          <p:cNvCxnSpPr>
            <a:cxnSpLocks/>
            <a:stCxn id="40" idx="0"/>
            <a:endCxn id="56" idx="1"/>
          </p:cNvCxnSpPr>
          <p:nvPr/>
        </p:nvCxnSpPr>
        <p:spPr>
          <a:xfrm rot="5400000" flipH="1" flipV="1">
            <a:off x="9914912" y="4718049"/>
            <a:ext cx="856157" cy="192923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Flowchart: Process 55">
            <a:extLst>
              <a:ext uri="{FF2B5EF4-FFF2-40B4-BE49-F238E27FC236}">
                <a16:creationId xmlns:a16="http://schemas.microsoft.com/office/drawing/2014/main" id="{1C0052F3-DD65-470F-9D73-62EAD6324E60}"/>
              </a:ext>
            </a:extLst>
          </p:cNvPr>
          <p:cNvSpPr/>
          <p:nvPr/>
        </p:nvSpPr>
        <p:spPr>
          <a:xfrm>
            <a:off x="11307605" y="4779337"/>
            <a:ext cx="1559834" cy="950495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Kodeord brugt under login sættes som kodeord til erhvervsidentiten</a:t>
            </a:r>
          </a:p>
        </p:txBody>
      </p:sp>
      <p:cxnSp>
        <p:nvCxnSpPr>
          <p:cNvPr id="57" name="Connector: Elbow 56">
            <a:extLst>
              <a:ext uri="{FF2B5EF4-FFF2-40B4-BE49-F238E27FC236}">
                <a16:creationId xmlns:a16="http://schemas.microsoft.com/office/drawing/2014/main" id="{9D1D25B8-18FD-4A6F-A99B-475082B1EB7A}"/>
              </a:ext>
            </a:extLst>
          </p:cNvPr>
          <p:cNvCxnSpPr>
            <a:stCxn id="56" idx="3"/>
            <a:endCxn id="47" idx="0"/>
          </p:cNvCxnSpPr>
          <p:nvPr/>
        </p:nvCxnSpPr>
        <p:spPr>
          <a:xfrm>
            <a:off x="12867439" y="5254585"/>
            <a:ext cx="2286409" cy="236816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Flowchart: Preparation 61">
            <a:extLst>
              <a:ext uri="{FF2B5EF4-FFF2-40B4-BE49-F238E27FC236}">
                <a16:creationId xmlns:a16="http://schemas.microsoft.com/office/drawing/2014/main" id="{84D06077-CBAE-4141-A67E-EC851F39F98D}"/>
              </a:ext>
            </a:extLst>
          </p:cNvPr>
          <p:cNvSpPr/>
          <p:nvPr/>
        </p:nvSpPr>
        <p:spPr>
          <a:xfrm>
            <a:off x="4115570" y="7909194"/>
            <a:ext cx="1712753" cy="878305"/>
          </a:xfrm>
          <a:prstGeom prst="flowChartPrepara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Er erhvervs-identiteten aktiveret?</a:t>
            </a:r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906E2A41-6083-46FE-B742-AF5B5ADCB527}"/>
              </a:ext>
            </a:extLst>
          </p:cNvPr>
          <p:cNvCxnSpPr>
            <a:cxnSpLocks/>
            <a:stCxn id="19" idx="2"/>
            <a:endCxn id="62" idx="0"/>
          </p:cNvCxnSpPr>
          <p:nvPr/>
        </p:nvCxnSpPr>
        <p:spPr>
          <a:xfrm>
            <a:off x="4971947" y="7199109"/>
            <a:ext cx="0" cy="7100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FED99B65-57C4-48F0-BA16-313A0CE5C00B}"/>
              </a:ext>
            </a:extLst>
          </p:cNvPr>
          <p:cNvSpPr txBox="1"/>
          <p:nvPr/>
        </p:nvSpPr>
        <p:spPr>
          <a:xfrm>
            <a:off x="4648012" y="7360633"/>
            <a:ext cx="1000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/>
              <a:t>Ja</a:t>
            </a:r>
          </a:p>
        </p:txBody>
      </p:sp>
      <p:sp>
        <p:nvSpPr>
          <p:cNvPr id="69" name="Flowchart: Preparation 68">
            <a:extLst>
              <a:ext uri="{FF2B5EF4-FFF2-40B4-BE49-F238E27FC236}">
                <a16:creationId xmlns:a16="http://schemas.microsoft.com/office/drawing/2014/main" id="{43A7969E-D6D6-42B8-B089-55B414661E8D}"/>
              </a:ext>
            </a:extLst>
          </p:cNvPr>
          <p:cNvSpPr/>
          <p:nvPr/>
        </p:nvSpPr>
        <p:spPr>
          <a:xfrm>
            <a:off x="6733059" y="2530899"/>
            <a:ext cx="1712753" cy="878305"/>
          </a:xfrm>
          <a:prstGeom prst="flowChartPrepara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Kræver tjenesten en erhvervs-identitet?</a:t>
            </a:r>
          </a:p>
        </p:txBody>
      </p:sp>
      <p:cxnSp>
        <p:nvCxnSpPr>
          <p:cNvPr id="71" name="Connector: Elbow 70">
            <a:extLst>
              <a:ext uri="{FF2B5EF4-FFF2-40B4-BE49-F238E27FC236}">
                <a16:creationId xmlns:a16="http://schemas.microsoft.com/office/drawing/2014/main" id="{F694839B-C2F1-454D-9C09-F0244FF3E8F7}"/>
              </a:ext>
            </a:extLst>
          </p:cNvPr>
          <p:cNvCxnSpPr>
            <a:stCxn id="19" idx="3"/>
            <a:endCxn id="69" idx="2"/>
          </p:cNvCxnSpPr>
          <p:nvPr/>
        </p:nvCxnSpPr>
        <p:spPr>
          <a:xfrm flipV="1">
            <a:off x="5828323" y="3409204"/>
            <a:ext cx="1761113" cy="335075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D96985E0-B971-47DA-B7DF-8BF004A3E4E9}"/>
              </a:ext>
            </a:extLst>
          </p:cNvPr>
          <p:cNvSpPr txBox="1"/>
          <p:nvPr/>
        </p:nvSpPr>
        <p:spPr>
          <a:xfrm>
            <a:off x="6542858" y="6438669"/>
            <a:ext cx="1000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/>
              <a:t>Nej</a:t>
            </a:r>
          </a:p>
        </p:txBody>
      </p:sp>
      <p:sp>
        <p:nvSpPr>
          <p:cNvPr id="73" name="Flowchart: Connector 72">
            <a:extLst>
              <a:ext uri="{FF2B5EF4-FFF2-40B4-BE49-F238E27FC236}">
                <a16:creationId xmlns:a16="http://schemas.microsoft.com/office/drawing/2014/main" id="{CDEB2C85-2FDF-4CAD-AACA-BEF83F7694CC}"/>
              </a:ext>
            </a:extLst>
          </p:cNvPr>
          <p:cNvSpPr/>
          <p:nvPr/>
        </p:nvSpPr>
        <p:spPr>
          <a:xfrm>
            <a:off x="7077581" y="810604"/>
            <a:ext cx="1023708" cy="946399"/>
          </a:xfrm>
          <a:prstGeom prst="flowChartConnector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Login fejler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877C42FF-12DF-4F86-8945-F503FEEFF09F}"/>
              </a:ext>
            </a:extLst>
          </p:cNvPr>
          <p:cNvCxnSpPr>
            <a:stCxn id="69" idx="0"/>
            <a:endCxn id="73" idx="4"/>
          </p:cNvCxnSpPr>
          <p:nvPr/>
        </p:nvCxnSpPr>
        <p:spPr>
          <a:xfrm flipH="1" flipV="1">
            <a:off x="7589435" y="1757003"/>
            <a:ext cx="1" cy="7738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D2CC1AC8-0EE0-4B60-ABCF-494FFC65CDB8}"/>
              </a:ext>
            </a:extLst>
          </p:cNvPr>
          <p:cNvSpPr txBox="1"/>
          <p:nvPr/>
        </p:nvSpPr>
        <p:spPr>
          <a:xfrm>
            <a:off x="7271330" y="2034323"/>
            <a:ext cx="1000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/>
              <a:t>Ja</a:t>
            </a:r>
          </a:p>
        </p:txBody>
      </p:sp>
      <p:sp>
        <p:nvSpPr>
          <p:cNvPr id="77" name="Flowchart: Preparation 76">
            <a:extLst>
              <a:ext uri="{FF2B5EF4-FFF2-40B4-BE49-F238E27FC236}">
                <a16:creationId xmlns:a16="http://schemas.microsoft.com/office/drawing/2014/main" id="{AB40D3E2-9A73-4132-977B-95123124B57E}"/>
              </a:ext>
            </a:extLst>
          </p:cNvPr>
          <p:cNvSpPr/>
          <p:nvPr/>
        </p:nvSpPr>
        <p:spPr>
          <a:xfrm>
            <a:off x="9321892" y="2529739"/>
            <a:ext cx="1712753" cy="878305"/>
          </a:xfrm>
          <a:prstGeom prst="flowChartPrepara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Tjenesten kræver MFA, og brugeren har ikke anvendt MFA?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D29E81E6-33EB-4E8B-B9C8-DA4262F2B6C3}"/>
              </a:ext>
            </a:extLst>
          </p:cNvPr>
          <p:cNvCxnSpPr>
            <a:cxnSpLocks/>
            <a:stCxn id="69" idx="3"/>
            <a:endCxn id="77" idx="1"/>
          </p:cNvCxnSpPr>
          <p:nvPr/>
        </p:nvCxnSpPr>
        <p:spPr>
          <a:xfrm flipV="1">
            <a:off x="8445812" y="2968892"/>
            <a:ext cx="876080" cy="11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643BF2AF-0833-4720-8C81-47F689CA1497}"/>
              </a:ext>
            </a:extLst>
          </p:cNvPr>
          <p:cNvSpPr txBox="1"/>
          <p:nvPr/>
        </p:nvSpPr>
        <p:spPr>
          <a:xfrm>
            <a:off x="8662524" y="2968891"/>
            <a:ext cx="1000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/>
              <a:t>Nej</a:t>
            </a:r>
          </a:p>
        </p:txBody>
      </p:sp>
      <p:sp>
        <p:nvSpPr>
          <p:cNvPr id="82" name="Flowchart: Process 81">
            <a:extLst>
              <a:ext uri="{FF2B5EF4-FFF2-40B4-BE49-F238E27FC236}">
                <a16:creationId xmlns:a16="http://schemas.microsoft.com/office/drawing/2014/main" id="{709EA532-D00D-4A96-AC8A-3E94513E602E}"/>
              </a:ext>
            </a:extLst>
          </p:cNvPr>
          <p:cNvSpPr/>
          <p:nvPr/>
        </p:nvSpPr>
        <p:spPr>
          <a:xfrm>
            <a:off x="11609503" y="2493643"/>
            <a:ext cx="1559834" cy="950495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Gennemfør MFA login</a:t>
            </a:r>
          </a:p>
        </p:txBody>
      </p:sp>
      <p:sp>
        <p:nvSpPr>
          <p:cNvPr id="83" name="Flowchart: Process 82">
            <a:extLst>
              <a:ext uri="{FF2B5EF4-FFF2-40B4-BE49-F238E27FC236}">
                <a16:creationId xmlns:a16="http://schemas.microsoft.com/office/drawing/2014/main" id="{5B59929A-21D2-4E46-9610-BA9138FB58E2}"/>
              </a:ext>
            </a:extLst>
          </p:cNvPr>
          <p:cNvSpPr/>
          <p:nvPr/>
        </p:nvSpPr>
        <p:spPr>
          <a:xfrm>
            <a:off x="13947807" y="2512271"/>
            <a:ext cx="2213809" cy="926432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Tilstandsskifte: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MFA = Gennemført</a:t>
            </a:r>
          </a:p>
        </p:txBody>
      </p:sp>
      <p:sp>
        <p:nvSpPr>
          <p:cNvPr id="84" name="Flowchart: Connector 83">
            <a:extLst>
              <a:ext uri="{FF2B5EF4-FFF2-40B4-BE49-F238E27FC236}">
                <a16:creationId xmlns:a16="http://schemas.microsoft.com/office/drawing/2014/main" id="{620B18F6-DC43-4D7F-97B8-BC0B348AD37E}"/>
              </a:ext>
            </a:extLst>
          </p:cNvPr>
          <p:cNvSpPr/>
          <p:nvPr/>
        </p:nvSpPr>
        <p:spPr>
          <a:xfrm>
            <a:off x="11877566" y="806394"/>
            <a:ext cx="1023708" cy="946399"/>
          </a:xfrm>
          <a:prstGeom prst="flowChartConnector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Login OK</a:t>
            </a:r>
          </a:p>
        </p:txBody>
      </p:sp>
      <p:cxnSp>
        <p:nvCxnSpPr>
          <p:cNvPr id="86" name="Connector: Elbow 85">
            <a:extLst>
              <a:ext uri="{FF2B5EF4-FFF2-40B4-BE49-F238E27FC236}">
                <a16:creationId xmlns:a16="http://schemas.microsoft.com/office/drawing/2014/main" id="{94BB60F2-47F5-4F68-AF83-D378880F2520}"/>
              </a:ext>
            </a:extLst>
          </p:cNvPr>
          <p:cNvCxnSpPr>
            <a:stCxn id="77" idx="0"/>
            <a:endCxn id="84" idx="2"/>
          </p:cNvCxnSpPr>
          <p:nvPr/>
        </p:nvCxnSpPr>
        <p:spPr>
          <a:xfrm rot="5400000" flipH="1" flipV="1">
            <a:off x="10402845" y="1055019"/>
            <a:ext cx="1250145" cy="169929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594683AD-5D99-43D7-865B-4D6D6AAC2071}"/>
              </a:ext>
            </a:extLst>
          </p:cNvPr>
          <p:cNvSpPr txBox="1"/>
          <p:nvPr/>
        </p:nvSpPr>
        <p:spPr>
          <a:xfrm>
            <a:off x="9770734" y="1467969"/>
            <a:ext cx="1000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/>
              <a:t>Nej</a:t>
            </a: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9DD27E42-C92D-48BB-B09C-B55F3BE0BBE0}"/>
              </a:ext>
            </a:extLst>
          </p:cNvPr>
          <p:cNvCxnSpPr>
            <a:stCxn id="77" idx="3"/>
            <a:endCxn id="82" idx="1"/>
          </p:cNvCxnSpPr>
          <p:nvPr/>
        </p:nvCxnSpPr>
        <p:spPr>
          <a:xfrm flipV="1">
            <a:off x="11034645" y="2968891"/>
            <a:ext cx="57485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5508CBD1-1591-466A-B193-3E8DB398414F}"/>
              </a:ext>
            </a:extLst>
          </p:cNvPr>
          <p:cNvCxnSpPr>
            <a:stCxn id="82" idx="3"/>
            <a:endCxn id="83" idx="1"/>
          </p:cNvCxnSpPr>
          <p:nvPr/>
        </p:nvCxnSpPr>
        <p:spPr>
          <a:xfrm>
            <a:off x="13169337" y="2968891"/>
            <a:ext cx="778470" cy="65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Connector: Elbow 92">
            <a:extLst>
              <a:ext uri="{FF2B5EF4-FFF2-40B4-BE49-F238E27FC236}">
                <a16:creationId xmlns:a16="http://schemas.microsoft.com/office/drawing/2014/main" id="{2511711B-8A6B-4449-86DF-E582B90FBE66}"/>
              </a:ext>
            </a:extLst>
          </p:cNvPr>
          <p:cNvCxnSpPr>
            <a:stCxn id="83" idx="0"/>
            <a:endCxn id="84" idx="6"/>
          </p:cNvCxnSpPr>
          <p:nvPr/>
        </p:nvCxnSpPr>
        <p:spPr>
          <a:xfrm rot="16200000" flipV="1">
            <a:off x="13361655" y="819214"/>
            <a:ext cx="1232677" cy="215343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912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144</Words>
  <Application>Microsoft Office PowerPoint</Application>
  <PresentationFormat>Custom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Graversen</dc:creator>
  <cp:lastModifiedBy>Brian Graversen</cp:lastModifiedBy>
  <cp:revision>5</cp:revision>
  <dcterms:created xsi:type="dcterms:W3CDTF">2021-03-04T06:43:42Z</dcterms:created>
  <dcterms:modified xsi:type="dcterms:W3CDTF">2022-08-01T05:19:08Z</dcterms:modified>
</cp:coreProperties>
</file>